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3"/>
  </p:sldMasterIdLst>
  <p:notesMasterIdLst>
    <p:notesMasterId r:id="rId19"/>
  </p:notesMasterIdLst>
  <p:handoutMasterIdLst>
    <p:handoutMasterId r:id="rId20"/>
  </p:handoutMasterIdLst>
  <p:sldIdLst>
    <p:sldId id="268" r:id="rId4"/>
    <p:sldId id="257" r:id="rId5"/>
    <p:sldId id="279" r:id="rId6"/>
    <p:sldId id="270" r:id="rId7"/>
    <p:sldId id="271" r:id="rId8"/>
    <p:sldId id="272" r:id="rId9"/>
    <p:sldId id="274" r:id="rId10"/>
    <p:sldId id="278" r:id="rId11"/>
    <p:sldId id="273" r:id="rId12"/>
    <p:sldId id="275" r:id="rId13"/>
    <p:sldId id="276" r:id="rId14"/>
    <p:sldId id="277" r:id="rId15"/>
    <p:sldId id="280" r:id="rId16"/>
    <p:sldId id="281" r:id="rId17"/>
    <p:sldId id="282" r:id="rId18"/>
  </p:sldIdLst>
  <p:sldSz cx="12192000" cy="6858000"/>
  <p:notesSz cx="7010400" cy="92964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ing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ing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ing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ing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ing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King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King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King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King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2F4057"/>
    <a:srgbClr val="CDAC09"/>
    <a:srgbClr val="D4BC0A"/>
    <a:srgbClr val="732121"/>
    <a:srgbClr val="643D30"/>
    <a:srgbClr val="CA4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4EF86B-4847-4687-A0C7-8C8C13C5123C}" v="4" dt="2025-02-11T15:59:42.6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82597" autoAdjust="0"/>
  </p:normalViewPr>
  <p:slideViewPr>
    <p:cSldViewPr snapToGrid="0">
      <p:cViewPr varScale="1">
        <p:scale>
          <a:sx n="51" d="100"/>
          <a:sy n="51" d="100"/>
        </p:scale>
        <p:origin x="235" y="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00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tterfield, Lia" userId="2c632470-babf-49af-acb3-8e64b7ea40c8" providerId="ADAL" clId="{C24EF86B-4847-4687-A0C7-8C8C13C5123C}"/>
    <pc:docChg chg="custSel modSld modMainMaster">
      <pc:chgData name="Butterfield, Lia" userId="2c632470-babf-49af-acb3-8e64b7ea40c8" providerId="ADAL" clId="{C24EF86B-4847-4687-A0C7-8C8C13C5123C}" dt="2025-02-11T15:59:43.274" v="9" actId="478"/>
      <pc:docMkLst>
        <pc:docMk/>
      </pc:docMkLst>
      <pc:sldChg chg="addSp delSp modSp mod">
        <pc:chgData name="Butterfield, Lia" userId="2c632470-babf-49af-acb3-8e64b7ea40c8" providerId="ADAL" clId="{C24EF86B-4847-4687-A0C7-8C8C13C5123C}" dt="2025-02-11T15:59:40.247" v="7" actId="478"/>
        <pc:sldMkLst>
          <pc:docMk/>
          <pc:sldMk cId="0" sldId="268"/>
        </pc:sldMkLst>
        <pc:picChg chg="add del mod">
          <ac:chgData name="Butterfield, Lia" userId="2c632470-babf-49af-acb3-8e64b7ea40c8" providerId="ADAL" clId="{C24EF86B-4847-4687-A0C7-8C8C13C5123C}" dt="2025-02-11T15:59:40.247" v="7" actId="478"/>
          <ac:picMkLst>
            <pc:docMk/>
            <pc:sldMk cId="0" sldId="268"/>
            <ac:picMk id="2" creationId="{833DD688-F47C-7942-4C66-3102FCC76241}"/>
          </ac:picMkLst>
        </pc:picChg>
      </pc:sldChg>
      <pc:sldChg chg="addSp delSp modSp mod">
        <pc:chgData name="Butterfield, Lia" userId="2c632470-babf-49af-acb3-8e64b7ea40c8" providerId="ADAL" clId="{C24EF86B-4847-4687-A0C7-8C8C13C5123C}" dt="2025-02-11T15:59:43.274" v="9" actId="478"/>
        <pc:sldMkLst>
          <pc:docMk/>
          <pc:sldMk cId="2035099324" sldId="282"/>
        </pc:sldMkLst>
        <pc:picChg chg="add del mod">
          <ac:chgData name="Butterfield, Lia" userId="2c632470-babf-49af-acb3-8e64b7ea40c8" providerId="ADAL" clId="{C24EF86B-4847-4687-A0C7-8C8C13C5123C}" dt="2025-02-11T15:59:43.274" v="9" actId="478"/>
          <ac:picMkLst>
            <pc:docMk/>
            <pc:sldMk cId="2035099324" sldId="282"/>
            <ac:picMk id="2" creationId="{73E00A68-FAFE-1BAC-F698-A3613D391F73}"/>
          </ac:picMkLst>
        </pc:picChg>
      </pc:sldChg>
      <pc:sldMasterChg chg="addSp delSp modSp mod modSldLayout">
        <pc:chgData name="Butterfield, Lia" userId="2c632470-babf-49af-acb3-8e64b7ea40c8" providerId="ADAL" clId="{C24EF86B-4847-4687-A0C7-8C8C13C5123C}" dt="2025-02-11T15:59:34.479" v="5" actId="478"/>
        <pc:sldMasterMkLst>
          <pc:docMk/>
          <pc:sldMasterMk cId="0" sldId="2147483661"/>
        </pc:sldMasterMkLst>
        <pc:picChg chg="add del mod">
          <ac:chgData name="Butterfield, Lia" userId="2c632470-babf-49af-acb3-8e64b7ea40c8" providerId="ADAL" clId="{C24EF86B-4847-4687-A0C7-8C8C13C5123C}" dt="2025-02-11T15:59:31.025" v="3" actId="478"/>
          <ac:picMkLst>
            <pc:docMk/>
            <pc:sldMasterMk cId="0" sldId="2147483661"/>
            <ac:picMk id="4" creationId="{56346BA0-B922-0EB0-083B-61169B709745}"/>
          </ac:picMkLst>
        </pc:picChg>
        <pc:sldLayoutChg chg="addSp delSp modSp mod">
          <pc:chgData name="Butterfield, Lia" userId="2c632470-babf-49af-acb3-8e64b7ea40c8" providerId="ADAL" clId="{C24EF86B-4847-4687-A0C7-8C8C13C5123C}" dt="2025-02-11T15:59:34.479" v="5" actId="478"/>
          <pc:sldLayoutMkLst>
            <pc:docMk/>
            <pc:sldMasterMk cId="0" sldId="2147483661"/>
            <pc:sldLayoutMk cId="363419560" sldId="2147483904"/>
          </pc:sldLayoutMkLst>
          <pc:picChg chg="add del mod">
            <ac:chgData name="Butterfield, Lia" userId="2c632470-babf-49af-acb3-8e64b7ea40c8" providerId="ADAL" clId="{C24EF86B-4847-4687-A0C7-8C8C13C5123C}" dt="2025-02-11T15:59:34.479" v="5" actId="478"/>
            <ac:picMkLst>
              <pc:docMk/>
              <pc:sldMasterMk cId="0" sldId="2147483661"/>
              <pc:sldLayoutMk cId="363419560" sldId="2147483904"/>
              <ac:picMk id="2" creationId="{23E76D6D-0F39-A0C6-6C04-BC56317E3E49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E4AABC-A94F-8065-C4EF-2E363187D0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10D6DC-DEC3-8044-5BA1-4B211ADFA7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AE19BA-4501-4282-8DBF-3D748B7CF264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68B35B-7ADE-34CA-CE4D-D2F22DC39B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2E032B-67F0-B5FD-B5B5-6230B38D5A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42820F-E8A7-4F05-A7A0-24B6A6FC16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DE825EA5-3580-3693-C561-26B3D8921D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A3E5251-7137-4480-CEDE-83F567740FF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B0BDE21-FD12-49CF-99A1-394435F81D04}" type="datetimeFigureOut">
              <a:rPr lang="ru-RU"/>
              <a:pPr>
                <a:defRPr/>
              </a:pPr>
              <a:t>11.02.2025</a:t>
            </a:fld>
            <a:endParaRPr lang="ru-RU" dirty="0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BC286CBB-500B-C7EE-B4BC-16D35D26900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A795C57A-482E-7B7F-AEB3-557A12F5FE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9FC0A6-6521-2D3A-5170-29A2DF5332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313A3C-0202-74E2-5BF3-FC6B8807C5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97CC96B-B70F-44CE-8814-FEBE451E957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912C2C3-A0ED-07DF-57F1-36B75A4065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F49C7B-BFAC-7473-E584-6AF637A1E8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4100" b="1" dirty="0"/>
              <a:t>Template Read-Me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Do not insert animations or slide transitions into your presentation.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Use only sans serif fonts (i.e.: Arial, Tahoma, Helvetica).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Fonts must be between 24 points and 32 points in size. The minimum point size allowed is 18. 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Avoid having too much text. 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If the text flows outside the safe title area, split the information into two or more slides.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Pictures with white backgrounds should be toned down by right clicking the mouse on the picture, then selecting Format Picture, lower the brightness by 10%.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Ensure graphics (pictures, charts) are high resolution so they can be easily viewed on screen.</a:t>
            </a:r>
          </a:p>
          <a:p>
            <a:pPr>
              <a:defRPr/>
            </a:pPr>
            <a:endParaRPr lang="en-US" dirty="0"/>
          </a:p>
          <a:p>
            <a:pPr marL="174708" indent="-17470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kern="0" dirty="0"/>
              <a:t>The </a:t>
            </a:r>
            <a:r>
              <a:rPr lang="en-US" b="1" kern="0" dirty="0"/>
              <a:t>Safe Area</a:t>
            </a:r>
            <a:r>
              <a:rPr lang="en-US" kern="0" dirty="0"/>
              <a:t> grid lines that you see on the background should be removed when your presentation is completely formatted.</a:t>
            </a:r>
          </a:p>
          <a:p>
            <a:pPr marL="174708" indent="-17470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kern="0" dirty="0"/>
              <a:t>To remove the grid lines: Select the </a:t>
            </a:r>
            <a:r>
              <a:rPr lang="en-US" b="1" kern="0" dirty="0"/>
              <a:t>View</a:t>
            </a:r>
            <a:r>
              <a:rPr lang="en-US" kern="0" dirty="0"/>
              <a:t> tab. On the left side of the upper tool bar, click on </a:t>
            </a:r>
            <a:r>
              <a:rPr lang="en-US" b="1" kern="0" dirty="0"/>
              <a:t>Slide Master</a:t>
            </a:r>
            <a:r>
              <a:rPr lang="en-US" kern="0" dirty="0"/>
              <a:t>. Select the top most slide in the list.  </a:t>
            </a:r>
            <a:r>
              <a:rPr lang="en-US" i="1" kern="0" dirty="0"/>
              <a:t>(You may need to scroll)</a:t>
            </a:r>
            <a:endParaRPr lang="en-US" kern="0" dirty="0"/>
          </a:p>
          <a:p>
            <a:pPr marL="174708" indent="-17470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kern="0" dirty="0"/>
              <a:t>To select the </a:t>
            </a:r>
            <a:r>
              <a:rPr lang="en-US" b="1" kern="0" dirty="0"/>
              <a:t>Safe Area </a:t>
            </a:r>
            <a:r>
              <a:rPr lang="en-US" kern="0" dirty="0"/>
              <a:t>we suggest clicking on the upper left corner of the object.  Once it highlights, press delete.  Save your presentation.</a:t>
            </a:r>
          </a:p>
          <a:p>
            <a:pPr marL="174708" indent="-17470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Alternatively you may hide the </a:t>
            </a:r>
            <a:r>
              <a:rPr lang="en-US" b="1" dirty="0"/>
              <a:t>Safe Area</a:t>
            </a:r>
            <a:r>
              <a:rPr lang="en-US" dirty="0"/>
              <a:t> by clicking </a:t>
            </a:r>
            <a:r>
              <a:rPr lang="en-US" b="1" dirty="0"/>
              <a:t>Hide Background Graphics </a:t>
            </a:r>
            <a:r>
              <a:rPr lang="en-US" dirty="0"/>
              <a:t>in the </a:t>
            </a:r>
            <a:r>
              <a:rPr lang="en-US" b="1" dirty="0"/>
              <a:t>Design</a:t>
            </a:r>
            <a:r>
              <a:rPr lang="en-US" dirty="0"/>
              <a:t> tab for each slide in your presentation.  </a:t>
            </a:r>
            <a:r>
              <a:rPr lang="en-US" i="1" dirty="0"/>
              <a:t>(However, make sure this action does not also affect other graphics you have added to your presentation.)</a:t>
            </a:r>
          </a:p>
          <a:p>
            <a:pPr marL="174708" indent="-17470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i="1" dirty="0"/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i="1" dirty="0"/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4373772-8FF9-B490-12AA-419BA5EDFA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fld id="{78DD4D54-9759-47B2-9E50-528BDBEF68E6}" type="slidenum">
              <a:rPr lang="ru-RU" altLang="en-US">
                <a:latin typeface="Calibri" panose="020F0502020204030204" pitchFamily="34" charset="0"/>
              </a:rPr>
              <a:pPr/>
              <a:t>1</a:t>
            </a:fld>
            <a:endParaRPr lang="ru-RU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81AEBD5-BD23-F342-93FD-BE34E2073A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A63EE561-4258-CD39-64A3-0BD040F626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767FAB89-C41B-510C-06C5-C223C2D3DC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fld id="{4BC29659-2BE4-43CD-94FC-605B3523DF5B}" type="slidenum">
              <a:rPr lang="ru-RU" altLang="en-US">
                <a:latin typeface="Calibri" panose="020F0502020204030204" pitchFamily="34" charset="0"/>
              </a:rPr>
              <a:pPr/>
              <a:t>5</a:t>
            </a:fld>
            <a:endParaRPr lang="ru-RU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FFF14934-8275-5C22-0E25-A8D0F43DD8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076FD524-4FFD-BF6D-271D-90056D0C91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25980338-1598-70CC-CEFA-E6AD7465A7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fld id="{BF39A76D-6BCD-46FE-9C1B-7C7DD4165996}" type="slidenum">
              <a:rPr lang="ru-RU" altLang="en-US">
                <a:latin typeface="Calibri" panose="020F0502020204030204" pitchFamily="34" charset="0"/>
              </a:rPr>
              <a:pPr/>
              <a:t>7</a:t>
            </a:fld>
            <a:endParaRPr lang="ru-RU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B92ECFE7-5BF8-A5D9-8F4D-B480B0F9B6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FB38B280-CF05-EF98-FB82-BFF1964E710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C66DAFE4-3F68-4CA8-8D08-B0C3AFC36C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fld id="{20376BAB-D2A2-4A7D-A35C-4BFD699643E7}" type="slidenum">
              <a:rPr lang="ru-RU" altLang="en-US">
                <a:latin typeface="Calibri" panose="020F0502020204030204" pitchFamily="34" charset="0"/>
              </a:rPr>
              <a:pPr/>
              <a:t>8</a:t>
            </a:fld>
            <a:endParaRPr lang="ru-RU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F5A048A4-8F8A-92C9-430A-735FEFDF8B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849CFF9F-DDBD-1C49-3401-252371099B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4A3B0EDD-9E04-5CEB-35B2-DAA6B44D56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fld id="{C1B07D7B-1A13-4C47-A3CC-F215B65722E0}" type="slidenum">
              <a:rPr lang="ru-RU" altLang="en-US">
                <a:latin typeface="Calibri" panose="020F0502020204030204" pitchFamily="34" charset="0"/>
              </a:rPr>
              <a:pPr/>
              <a:t>11</a:t>
            </a:fld>
            <a:endParaRPr lang="ru-RU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3ABD1EB6-71EF-DFDA-2F12-67FFA58C75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2B712F7-6EB9-80ED-DE1C-E5757F4D02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4100" b="1" dirty="0"/>
              <a:t>Template Read-Me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Do not insert animations or slide transitions into your presentation.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Use only sans serif fonts (i.e.: Arial, Tahoma, Helvetica).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Fonts must be between 24 points and 32 points in size. The minimum point size allowed is 18. 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Avoid having too much text. 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If the text flows outside the safe title area, split the information into two or more slides.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Pictures with white backgrounds should be toned down by right clicking the mouse on the picture, then selecting Format Picture, lower the brightness by 10%.</a:t>
            </a:r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r>
              <a:rPr lang="en-US" dirty="0"/>
              <a:t>Ensure graphics (pictures, charts) are high resolution so they can be easily viewed on screen.</a:t>
            </a:r>
          </a:p>
          <a:p>
            <a:pPr>
              <a:defRPr/>
            </a:pPr>
            <a:endParaRPr lang="en-US" dirty="0"/>
          </a:p>
          <a:p>
            <a:pPr marL="174708" indent="-17470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kern="0" dirty="0"/>
              <a:t>The </a:t>
            </a:r>
            <a:r>
              <a:rPr lang="en-US" b="1" kern="0" dirty="0"/>
              <a:t>Safe Area</a:t>
            </a:r>
            <a:r>
              <a:rPr lang="en-US" kern="0" dirty="0"/>
              <a:t> grid lines that you see on the background should be removed when your presentation is completely formatted.</a:t>
            </a:r>
          </a:p>
          <a:p>
            <a:pPr marL="174708" indent="-17470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kern="0" dirty="0"/>
              <a:t>To remove the grid lines: Select the </a:t>
            </a:r>
            <a:r>
              <a:rPr lang="en-US" b="1" kern="0" dirty="0"/>
              <a:t>View</a:t>
            </a:r>
            <a:r>
              <a:rPr lang="en-US" kern="0" dirty="0"/>
              <a:t> tab. On the left side of the upper tool bar, click on </a:t>
            </a:r>
            <a:r>
              <a:rPr lang="en-US" b="1" kern="0" dirty="0"/>
              <a:t>Slide Master</a:t>
            </a:r>
            <a:r>
              <a:rPr lang="en-US" kern="0" dirty="0"/>
              <a:t>. Select the top most slide in the list.  </a:t>
            </a:r>
            <a:r>
              <a:rPr lang="en-US" i="1" kern="0" dirty="0"/>
              <a:t>(You may need to scroll)</a:t>
            </a:r>
            <a:endParaRPr lang="en-US" kern="0" dirty="0"/>
          </a:p>
          <a:p>
            <a:pPr marL="174708" indent="-17470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kern="0" dirty="0"/>
              <a:t>To select the </a:t>
            </a:r>
            <a:r>
              <a:rPr lang="en-US" b="1" kern="0" dirty="0"/>
              <a:t>Safe Area </a:t>
            </a:r>
            <a:r>
              <a:rPr lang="en-US" kern="0" dirty="0"/>
              <a:t>we suggest clicking on the upper left corner of the object.  Once it highlights, press delete.  Save your presentation.</a:t>
            </a:r>
          </a:p>
          <a:p>
            <a:pPr marL="174708" indent="-17470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Alternatively you may hide the </a:t>
            </a:r>
            <a:r>
              <a:rPr lang="en-US" b="1" dirty="0"/>
              <a:t>Safe Area</a:t>
            </a:r>
            <a:r>
              <a:rPr lang="en-US" dirty="0"/>
              <a:t> by clicking </a:t>
            </a:r>
            <a:r>
              <a:rPr lang="en-US" b="1" dirty="0"/>
              <a:t>Hide Background Graphics </a:t>
            </a:r>
            <a:r>
              <a:rPr lang="en-US" dirty="0"/>
              <a:t>in the </a:t>
            </a:r>
            <a:r>
              <a:rPr lang="en-US" b="1" dirty="0"/>
              <a:t>Design</a:t>
            </a:r>
            <a:r>
              <a:rPr lang="en-US" dirty="0"/>
              <a:t> tab for each slide in your presentation.  </a:t>
            </a:r>
            <a:r>
              <a:rPr lang="en-US" i="1" dirty="0"/>
              <a:t>(However, make sure this action does not also affect other graphics you have added to your presentation.)</a:t>
            </a:r>
          </a:p>
          <a:p>
            <a:pPr marL="174708" indent="-17470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i="1" dirty="0"/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i="1" dirty="0"/>
          </a:p>
          <a:p>
            <a:pPr marL="174708" indent="-174708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34A7A8FC-7543-1DBE-CEB4-59A17EB990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fld id="{EAE780B7-06A9-4321-A952-662954E96E3E}" type="slidenum">
              <a:rPr lang="ru-RU" altLang="en-US">
                <a:latin typeface="Calibri" panose="020F0502020204030204" pitchFamily="34" charset="0"/>
              </a:rPr>
              <a:pPr/>
              <a:t>12</a:t>
            </a:fld>
            <a:endParaRPr lang="ru-RU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5419710-414B-3FF0-B53B-D8E3B35932D6}"/>
              </a:ext>
            </a:extLst>
          </p:cNvPr>
          <p:cNvSpPr/>
          <p:nvPr userDrawn="1"/>
        </p:nvSpPr>
        <p:spPr>
          <a:xfrm>
            <a:off x="-19050" y="29580"/>
            <a:ext cx="12211050" cy="69091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3233656-1AAE-1422-F3C6-59ECAC4861C2}"/>
              </a:ext>
            </a:extLst>
          </p:cNvPr>
          <p:cNvSpPr/>
          <p:nvPr userDrawn="1"/>
        </p:nvSpPr>
        <p:spPr>
          <a:xfrm>
            <a:off x="605258" y="548694"/>
            <a:ext cx="11044984" cy="5819775"/>
          </a:xfrm>
          <a:prstGeom prst="roundRect">
            <a:avLst>
              <a:gd name="adj" fmla="val 401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0B630957-C978-E50B-1E62-AE853E31DE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950" y="868363"/>
            <a:ext cx="2070100" cy="206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9">
            <a:extLst>
              <a:ext uri="{FF2B5EF4-FFF2-40B4-BE49-F238E27FC236}">
                <a16:creationId xmlns:a16="http://schemas.microsoft.com/office/drawing/2014/main" id="{DC8067B1-40D1-4B63-AACE-6269225FC37A}"/>
              </a:ext>
            </a:extLst>
          </p:cNvPr>
          <p:cNvCxnSpPr/>
          <p:nvPr userDrawn="1"/>
        </p:nvCxnSpPr>
        <p:spPr>
          <a:xfrm>
            <a:off x="5572125" y="2936875"/>
            <a:ext cx="104775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12">
            <a:extLst>
              <a:ext uri="{FF2B5EF4-FFF2-40B4-BE49-F238E27FC236}">
                <a16:creationId xmlns:a16="http://schemas.microsoft.com/office/drawing/2014/main" id="{75ADA9C5-4033-E23F-1EFD-6CE9AB6676BC}"/>
              </a:ext>
            </a:extLst>
          </p:cNvPr>
          <p:cNvSpPr/>
          <p:nvPr userDrawn="1"/>
        </p:nvSpPr>
        <p:spPr>
          <a:xfrm>
            <a:off x="6034088" y="6029325"/>
            <a:ext cx="187325" cy="1873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52981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910080" y="1727835"/>
            <a:ext cx="8412798" cy="39878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9"/>
          <p:cNvSpPr>
            <a:spLocks noGrp="1"/>
          </p:cNvSpPr>
          <p:nvPr>
            <p:ph type="title"/>
          </p:nvPr>
        </p:nvSpPr>
        <p:spPr>
          <a:xfrm>
            <a:off x="1910080" y="720725"/>
            <a:ext cx="8412798" cy="63563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009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36">
            <a:extLst>
              <a:ext uri="{FF2B5EF4-FFF2-40B4-BE49-F238E27FC236}">
                <a16:creationId xmlns:a16="http://schemas.microsoft.com/office/drawing/2014/main" id="{2F4A63B6-B85C-B737-36F4-DC9EB84E0B83}"/>
              </a:ext>
            </a:extLst>
          </p:cNvPr>
          <p:cNvSpPr/>
          <p:nvPr userDrawn="1"/>
        </p:nvSpPr>
        <p:spPr>
          <a:xfrm>
            <a:off x="0" y="0"/>
            <a:ext cx="12192000" cy="69103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AB64300-308B-20E2-26D0-72EC86EFE565}"/>
              </a:ext>
            </a:extLst>
          </p:cNvPr>
          <p:cNvSpPr/>
          <p:nvPr userDrawn="1"/>
        </p:nvSpPr>
        <p:spPr>
          <a:xfrm>
            <a:off x="360761" y="336069"/>
            <a:ext cx="11470478" cy="6238249"/>
          </a:xfrm>
          <a:prstGeom prst="roundRect">
            <a:avLst>
              <a:gd name="adj" fmla="val 401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19C771BE-54F5-0F40-C6C3-C4E5AA2E3D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892" y="1584521"/>
            <a:ext cx="3744216" cy="3741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706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 w City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36">
            <a:extLst>
              <a:ext uri="{FF2B5EF4-FFF2-40B4-BE49-F238E27FC236}">
                <a16:creationId xmlns:a16="http://schemas.microsoft.com/office/drawing/2014/main" id="{2F4A63B6-B85C-B737-36F4-DC9EB84E0B83}"/>
              </a:ext>
            </a:extLst>
          </p:cNvPr>
          <p:cNvSpPr/>
          <p:nvPr userDrawn="1"/>
        </p:nvSpPr>
        <p:spPr>
          <a:xfrm>
            <a:off x="0" y="0"/>
            <a:ext cx="12192000" cy="69103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AB64300-308B-20E2-26D0-72EC86EFE565}"/>
              </a:ext>
            </a:extLst>
          </p:cNvPr>
          <p:cNvSpPr/>
          <p:nvPr userDrawn="1"/>
        </p:nvSpPr>
        <p:spPr>
          <a:xfrm>
            <a:off x="360761" y="336069"/>
            <a:ext cx="11470478" cy="6238249"/>
          </a:xfrm>
          <a:prstGeom prst="roundRect">
            <a:avLst>
              <a:gd name="adj" fmla="val 401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19C771BE-54F5-0F40-C6C3-C4E5AA2E3D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892" y="962631"/>
            <a:ext cx="3744216" cy="3741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FDE7E37-6311-32A7-A7DB-339CF53E516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972" y="4958499"/>
            <a:ext cx="3276056" cy="108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19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Прямоугольник 36">
            <a:extLst>
              <a:ext uri="{FF2B5EF4-FFF2-40B4-BE49-F238E27FC236}">
                <a16:creationId xmlns:a16="http://schemas.microsoft.com/office/drawing/2014/main" id="{0CF5CA13-31F5-78D9-204D-0E6BD35D2BE4}"/>
              </a:ext>
            </a:extLst>
          </p:cNvPr>
          <p:cNvSpPr/>
          <p:nvPr userDrawn="1"/>
        </p:nvSpPr>
        <p:spPr>
          <a:xfrm>
            <a:off x="0" y="0"/>
            <a:ext cx="12192000" cy="69103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E2EF5034-424E-ED2A-0AE4-0BACB7F1DB8E}"/>
              </a:ext>
            </a:extLst>
          </p:cNvPr>
          <p:cNvSpPr/>
          <p:nvPr userDrawn="1"/>
        </p:nvSpPr>
        <p:spPr>
          <a:xfrm>
            <a:off x="8916988" y="-36513"/>
            <a:ext cx="2398712" cy="2397126"/>
          </a:xfrm>
          <a:prstGeom prst="ellipse">
            <a:avLst/>
          </a:prstGeom>
          <a:blipFill dpi="0" rotWithShape="1">
            <a:blip r:embed="rId6">
              <a:alphaModFix amt="2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0D06B0A-6C3C-2549-B9C2-F6F27C52E9EE}"/>
              </a:ext>
            </a:extLst>
          </p:cNvPr>
          <p:cNvSpPr/>
          <p:nvPr userDrawn="1"/>
        </p:nvSpPr>
        <p:spPr>
          <a:xfrm>
            <a:off x="224251" y="1457327"/>
            <a:ext cx="11743498" cy="5240336"/>
          </a:xfrm>
          <a:prstGeom prst="roundRect">
            <a:avLst>
              <a:gd name="adj" fmla="val 401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Прямоугольник 6">
            <a:extLst>
              <a:ext uri="{FF2B5EF4-FFF2-40B4-BE49-F238E27FC236}">
                <a16:creationId xmlns:a16="http://schemas.microsoft.com/office/drawing/2014/main" id="{19B3B297-F90F-5DD8-903E-B9C2BDE9CA3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99738" y="5842000"/>
            <a:ext cx="3349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algn="ctr" eaLnBrk="1" hangingPunct="1"/>
            <a:fld id="{307A81D4-96F4-40CE-A64A-9A92EDD639C4}" type="slidenum">
              <a:rPr lang="ru-RU" altLang="en-US" sz="900" b="1">
                <a:solidFill>
                  <a:srgbClr val="CDAC09"/>
                </a:solidFill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pPr algn="ctr" eaLnBrk="1" hangingPunct="1"/>
              <a:t>‹#›</a:t>
            </a:fld>
            <a:endParaRPr lang="ru-RU" altLang="en-US" sz="1200" b="1">
              <a:solidFill>
                <a:srgbClr val="CDAC09"/>
              </a:solidFill>
              <a:latin typeface="Arial" panose="020B0604020202020204" pitchFamily="34" charset="0"/>
              <a:ea typeface="Karla" pitchFamily="2" charset="0"/>
              <a:cs typeface="Arial" panose="020B0604020202020204" pitchFamily="34" charset="0"/>
            </a:endParaRPr>
          </a:p>
        </p:txBody>
      </p:sp>
      <p:sp>
        <p:nvSpPr>
          <p:cNvPr id="100" name="Прямоугольник 7">
            <a:extLst>
              <a:ext uri="{FF2B5EF4-FFF2-40B4-BE49-F238E27FC236}">
                <a16:creationId xmlns:a16="http://schemas.microsoft.com/office/drawing/2014/main" id="{C558801F-DA98-198F-324E-423D08B012AF}"/>
              </a:ext>
            </a:extLst>
          </p:cNvPr>
          <p:cNvSpPr/>
          <p:nvPr userDrawn="1"/>
        </p:nvSpPr>
        <p:spPr>
          <a:xfrm>
            <a:off x="10579100" y="6072188"/>
            <a:ext cx="376238" cy="57150"/>
          </a:xfrm>
          <a:prstGeom prst="rect">
            <a:avLst/>
          </a:prstGeom>
          <a:solidFill>
            <a:srgbClr val="CDAC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1037" name="Группа 37">
            <a:extLst>
              <a:ext uri="{FF2B5EF4-FFF2-40B4-BE49-F238E27FC236}">
                <a16:creationId xmlns:a16="http://schemas.microsoft.com/office/drawing/2014/main" id="{6324EE28-CDB7-0875-5BC1-0B96ED02EB2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087438" y="819150"/>
            <a:ext cx="681037" cy="165100"/>
            <a:chOff x="2152493" y="583267"/>
            <a:chExt cx="681788" cy="165205"/>
          </a:xfrm>
        </p:grpSpPr>
        <p:sp>
          <p:nvSpPr>
            <p:cNvPr id="103" name="Овал 5">
              <a:extLst>
                <a:ext uri="{FF2B5EF4-FFF2-40B4-BE49-F238E27FC236}">
                  <a16:creationId xmlns:a16="http://schemas.microsoft.com/office/drawing/2014/main" id="{69E95ECC-10B1-9891-71E6-A439117F5E58}"/>
                </a:ext>
              </a:extLst>
            </p:cNvPr>
            <p:cNvSpPr/>
            <p:nvPr/>
          </p:nvSpPr>
          <p:spPr>
            <a:xfrm>
              <a:off x="2152493" y="583267"/>
              <a:ext cx="165282" cy="16520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4" name="Овал 6">
              <a:extLst>
                <a:ext uri="{FF2B5EF4-FFF2-40B4-BE49-F238E27FC236}">
                  <a16:creationId xmlns:a16="http://schemas.microsoft.com/office/drawing/2014/main" id="{85E430F6-02DF-39D3-C12B-D13AD9A90C80}"/>
                </a:ext>
              </a:extLst>
            </p:cNvPr>
            <p:cNvSpPr/>
            <p:nvPr/>
          </p:nvSpPr>
          <p:spPr>
            <a:xfrm>
              <a:off x="2411540" y="583267"/>
              <a:ext cx="163693" cy="165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5" name="Овал 7">
              <a:extLst>
                <a:ext uri="{FF2B5EF4-FFF2-40B4-BE49-F238E27FC236}">
                  <a16:creationId xmlns:a16="http://schemas.microsoft.com/office/drawing/2014/main" id="{943ABBC2-C784-500C-E901-24B5FEF28A79}"/>
                </a:ext>
              </a:extLst>
            </p:cNvPr>
            <p:cNvSpPr/>
            <p:nvPr/>
          </p:nvSpPr>
          <p:spPr>
            <a:xfrm>
              <a:off x="2668999" y="583267"/>
              <a:ext cx="165282" cy="165205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cxnSp>
        <p:nvCxnSpPr>
          <p:cNvPr id="106" name="Прямая соединительная линия 33">
            <a:extLst>
              <a:ext uri="{FF2B5EF4-FFF2-40B4-BE49-F238E27FC236}">
                <a16:creationId xmlns:a16="http://schemas.microsoft.com/office/drawing/2014/main" id="{1EFAE820-D0B4-B47C-CB41-CDB1AD3133AC}"/>
              </a:ext>
            </a:extLst>
          </p:cNvPr>
          <p:cNvCxnSpPr>
            <a:cxnSpLocks/>
          </p:cNvCxnSpPr>
          <p:nvPr userDrawn="1"/>
        </p:nvCxnSpPr>
        <p:spPr>
          <a:xfrm>
            <a:off x="0" y="1220788"/>
            <a:ext cx="1768475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Прямоугольник 6">
            <a:extLst>
              <a:ext uri="{FF2B5EF4-FFF2-40B4-BE49-F238E27FC236}">
                <a16:creationId xmlns:a16="http://schemas.microsoft.com/office/drawing/2014/main" id="{81145CB4-D3F5-D869-652A-B8F86684349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80688" y="5842000"/>
            <a:ext cx="373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algn="ctr" eaLnBrk="1" hangingPunct="1"/>
            <a:fld id="{493DDEC7-5937-4101-9CCB-B8C96C38F317}" type="slidenum">
              <a:rPr lang="ru-RU" altLang="en-US" sz="1200" b="1">
                <a:solidFill>
                  <a:schemeClr val="tx2"/>
                </a:solidFill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pPr algn="ctr" eaLnBrk="1" hangingPunct="1"/>
              <a:t>‹#›</a:t>
            </a:fld>
            <a:endParaRPr lang="ru-RU" altLang="en-US" sz="1200" b="1" dirty="0">
              <a:solidFill>
                <a:schemeClr val="tx2"/>
              </a:solidFill>
              <a:latin typeface="Arial" panose="020B0604020202020204" pitchFamily="34" charset="0"/>
              <a:ea typeface="Karla" pitchFamily="2" charset="0"/>
              <a:cs typeface="Arial" panose="020B0604020202020204" pitchFamily="34" charset="0"/>
            </a:endParaRPr>
          </a:p>
        </p:txBody>
      </p:sp>
      <p:sp>
        <p:nvSpPr>
          <p:cNvPr id="120" name="Прямоугольник 7">
            <a:extLst>
              <a:ext uri="{FF2B5EF4-FFF2-40B4-BE49-F238E27FC236}">
                <a16:creationId xmlns:a16="http://schemas.microsoft.com/office/drawing/2014/main" id="{8BAD9D08-F040-3C82-A31F-FCB5328A793A}"/>
              </a:ext>
            </a:extLst>
          </p:cNvPr>
          <p:cNvSpPr/>
          <p:nvPr userDrawn="1"/>
        </p:nvSpPr>
        <p:spPr>
          <a:xfrm>
            <a:off x="10466388" y="6072188"/>
            <a:ext cx="488950" cy="57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1" r:id="rId2"/>
    <p:sldLayoutId id="2147483903" r:id="rId3"/>
    <p:sldLayoutId id="2147483904" r:id="rId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7">
            <a:extLst>
              <a:ext uri="{FF2B5EF4-FFF2-40B4-BE49-F238E27FC236}">
                <a16:creationId xmlns:a16="http://schemas.microsoft.com/office/drawing/2014/main" id="{0F823DB9-D859-808A-095E-9976B0536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488" y="3248025"/>
            <a:ext cx="74390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2F40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Ordinance Name/Policy Name</a:t>
            </a:r>
          </a:p>
          <a:p>
            <a:pPr algn="ctr" eaLnBrk="1" hangingPunct="1"/>
            <a:endParaRPr lang="en-US" altLang="en-US" sz="1600">
              <a:latin typeface="Raleway ExtraBold" pitchFamily="2" charset="0"/>
            </a:endParaRPr>
          </a:p>
        </p:txBody>
      </p:sp>
      <p:sp>
        <p:nvSpPr>
          <p:cNvPr id="5123" name="TextBox 6">
            <a:extLst>
              <a:ext uri="{FF2B5EF4-FFF2-40B4-BE49-F238E27FC236}">
                <a16:creationId xmlns:a16="http://schemas.microsoft.com/office/drawing/2014/main" id="{9AB7F1C1-31C7-C8B6-C7A2-7AD3862CF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488" y="4078288"/>
            <a:ext cx="7439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City of Tacoma | Department Name</a:t>
            </a:r>
          </a:p>
          <a:p>
            <a:pPr algn="ctr" eaLnBrk="1" hangingPunct="1"/>
            <a:endParaRPr lang="en-US" altLang="en-US" sz="1600">
              <a:latin typeface="Raleway ExtraBold" pitchFamily="2" charset="0"/>
            </a:endParaRPr>
          </a:p>
        </p:txBody>
      </p:sp>
      <p:sp>
        <p:nvSpPr>
          <p:cNvPr id="5124" name="TextBox 8">
            <a:extLst>
              <a:ext uri="{FF2B5EF4-FFF2-40B4-BE49-F238E27FC236}">
                <a16:creationId xmlns:a16="http://schemas.microsoft.com/office/drawing/2014/main" id="{EEE8B900-F867-8207-CDDC-0ED4F1999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513" y="4722813"/>
            <a:ext cx="74390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2F40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Council Meeting/Committee Name</a:t>
            </a:r>
          </a:p>
          <a:p>
            <a:pPr algn="ctr" eaLnBrk="1" hangingPunct="1"/>
            <a:r>
              <a:rPr lang="en-US" altLang="en-US" sz="2400" b="1">
                <a:solidFill>
                  <a:srgbClr val="2F40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algn="ctr" eaLnBrk="1" hangingPunct="1"/>
            <a:r>
              <a:rPr lang="en-US" altLang="en-US" sz="2400" b="1">
                <a:solidFill>
                  <a:srgbClr val="2F40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#</a:t>
            </a:r>
          </a:p>
          <a:p>
            <a:pPr algn="ctr" eaLnBrk="1" hangingPunct="1"/>
            <a:endParaRPr lang="en-US" altLang="en-US" sz="2400">
              <a:latin typeface="Raleway ExtraBold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>
            <a:extLst>
              <a:ext uri="{FF2B5EF4-FFF2-40B4-BE49-F238E27FC236}">
                <a16:creationId xmlns:a16="http://schemas.microsoft.com/office/drawing/2014/main" id="{CE82D58D-EE25-41A5-5AE6-E4ACB77C2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713" y="658813"/>
            <a:ext cx="9950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</a:t>
            </a:r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(if presentation to Committee)</a:t>
            </a:r>
            <a:endParaRPr lang="en-US" altLang="en-US" sz="2000" b="1">
              <a:solidFill>
                <a:srgbClr val="CA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1600">
              <a:solidFill>
                <a:schemeClr val="bg1"/>
              </a:solidFill>
              <a:latin typeface="Raleway ExtraBold" pitchFamily="2" charset="0"/>
            </a:endParaRPr>
          </a:p>
        </p:txBody>
      </p:sp>
      <p:sp>
        <p:nvSpPr>
          <p:cNvPr id="27" name="Подзаголовок 2">
            <a:extLst>
              <a:ext uri="{FF2B5EF4-FFF2-40B4-BE49-F238E27FC236}">
                <a16:creationId xmlns:a16="http://schemas.microsoft.com/office/drawing/2014/main" id="{4407558B-29BC-AE7B-B2B6-64A6A6E3444C}"/>
              </a:ext>
            </a:extLst>
          </p:cNvPr>
          <p:cNvSpPr txBox="1">
            <a:spLocks/>
          </p:cNvSpPr>
          <p:nvPr/>
        </p:nvSpPr>
        <p:spPr>
          <a:xfrm>
            <a:off x="1890713" y="1865313"/>
            <a:ext cx="8485187" cy="3951287"/>
          </a:xfrm>
          <a:prstGeom prst="rect">
            <a:avLst/>
          </a:prstGeom>
        </p:spPr>
        <p:txBody>
          <a:bodyPr spcCol="18000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Staff recommends the XXX Committee forward the following to City Council for consideration and approval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Adoption of XXX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Amendment of XXX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Delay in effective dates for additional outreach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>
            <a:extLst>
              <a:ext uri="{FF2B5EF4-FFF2-40B4-BE49-F238E27FC236}">
                <a16:creationId xmlns:a16="http://schemas.microsoft.com/office/drawing/2014/main" id="{669F64CD-627C-486D-F0F7-30C451126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713" y="658813"/>
            <a:ext cx="9950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</a:t>
            </a:r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(City Council version)</a:t>
            </a:r>
            <a:endParaRPr lang="en-US" altLang="en-US" sz="2000" b="1">
              <a:solidFill>
                <a:srgbClr val="CA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1600">
              <a:solidFill>
                <a:schemeClr val="bg1"/>
              </a:solidFill>
              <a:latin typeface="Raleway ExtraBold" pitchFamily="2" charset="0"/>
            </a:endParaRPr>
          </a:p>
        </p:txBody>
      </p:sp>
      <p:sp>
        <p:nvSpPr>
          <p:cNvPr id="27" name="Подзаголовок 2">
            <a:extLst>
              <a:ext uri="{FF2B5EF4-FFF2-40B4-BE49-F238E27FC236}">
                <a16:creationId xmlns:a16="http://schemas.microsoft.com/office/drawing/2014/main" id="{06A4FDC2-0485-598D-BD9F-BC3A4C4F8F11}"/>
              </a:ext>
            </a:extLst>
          </p:cNvPr>
          <p:cNvSpPr txBox="1">
            <a:spLocks/>
          </p:cNvSpPr>
          <p:nvPr/>
        </p:nvSpPr>
        <p:spPr>
          <a:xfrm>
            <a:off x="1890713" y="1674813"/>
            <a:ext cx="8497887" cy="3995737"/>
          </a:xfrm>
          <a:prstGeom prst="rect">
            <a:avLst/>
          </a:prstGeom>
        </p:spPr>
        <p:txBody>
          <a:bodyPr spcCol="18000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Staff recommends approval/adoption of XXX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Amendment of XXX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Delay in effective dates for additional outreach (if applicable)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NO “Questions?” SLIDES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Note: Presentations should communicate the overall message using no more than 10 – 15 slides. Consider your information and select for eye catching, memorable statements to go in the slides and auxiliary information in your notes pages.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7">
            <a:extLst>
              <a:ext uri="{FF2B5EF4-FFF2-40B4-BE49-F238E27FC236}">
                <a16:creationId xmlns:a16="http://schemas.microsoft.com/office/drawing/2014/main" id="{63DC49B2-E182-D600-F16A-B2717F83A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488" y="3286125"/>
            <a:ext cx="74390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2F40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Ordinance Name/Policy Name</a:t>
            </a:r>
          </a:p>
          <a:p>
            <a:pPr algn="ctr" eaLnBrk="1" hangingPunct="1"/>
            <a:endParaRPr lang="en-US" altLang="en-US" sz="1600">
              <a:latin typeface="Raleway ExtraBold" pitchFamily="2" charset="0"/>
            </a:endParaRPr>
          </a:p>
        </p:txBody>
      </p:sp>
      <p:sp>
        <p:nvSpPr>
          <p:cNvPr id="21507" name="TextBox 6">
            <a:extLst>
              <a:ext uri="{FF2B5EF4-FFF2-40B4-BE49-F238E27FC236}">
                <a16:creationId xmlns:a16="http://schemas.microsoft.com/office/drawing/2014/main" id="{59A44D74-36B0-4751-3651-8AAEAEC7A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488" y="4154488"/>
            <a:ext cx="74390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algn="ctr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City of Tacoma | Department Name</a:t>
            </a:r>
          </a:p>
          <a:p>
            <a:pPr algn="ctr" eaLnBrk="1" hangingPunct="1"/>
            <a:endParaRPr lang="en-US" altLang="en-US" sz="1600">
              <a:latin typeface="Raleway ExtraBold" pitchFamily="2" charset="0"/>
            </a:endParaRPr>
          </a:p>
        </p:txBody>
      </p:sp>
      <p:sp>
        <p:nvSpPr>
          <p:cNvPr id="21508" name="TextBox 8">
            <a:extLst>
              <a:ext uri="{FF2B5EF4-FFF2-40B4-BE49-F238E27FC236}">
                <a16:creationId xmlns:a16="http://schemas.microsoft.com/office/drawing/2014/main" id="{62DF8FB5-7711-B20D-18BB-6DE65559A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513" y="4722813"/>
            <a:ext cx="7439025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2F40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Council Meeting/Committee Name</a:t>
            </a:r>
          </a:p>
          <a:p>
            <a:pPr algn="ctr" eaLnBrk="1" hangingPunct="1"/>
            <a:r>
              <a:rPr lang="en-US" altLang="en-US" b="1">
                <a:solidFill>
                  <a:srgbClr val="2F40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algn="ctr" eaLnBrk="1" hangingPunct="1"/>
            <a:r>
              <a:rPr lang="en-US" altLang="en-US" b="1">
                <a:solidFill>
                  <a:srgbClr val="2F40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#</a:t>
            </a:r>
          </a:p>
          <a:p>
            <a:pPr algn="ctr" eaLnBrk="1" hangingPunct="1"/>
            <a:endParaRPr lang="en-US" altLang="en-US" sz="1600">
              <a:latin typeface="Raleway ExtraBold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Placeholder 1">
            <a:extLst>
              <a:ext uri="{FF2B5EF4-FFF2-40B4-BE49-F238E27FC236}">
                <a16:creationId xmlns:a16="http://schemas.microsoft.com/office/drawing/2014/main" id="{CC584F96-E340-1819-C5E3-48EED8CC41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auto">
          <a:xfrm>
            <a:off x="1909763" y="1727200"/>
            <a:ext cx="8413750" cy="398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5" name="Title 2">
            <a:extLst>
              <a:ext uri="{FF2B5EF4-FFF2-40B4-BE49-F238E27FC236}">
                <a16:creationId xmlns:a16="http://schemas.microsoft.com/office/drawing/2014/main" id="{B98EDBFA-3CB3-F916-E989-805D3BA833F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909763" y="720725"/>
            <a:ext cx="8413750" cy="63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7709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09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>
            <a:extLst>
              <a:ext uri="{FF2B5EF4-FFF2-40B4-BE49-F238E27FC236}">
                <a16:creationId xmlns:a16="http://schemas.microsoft.com/office/drawing/2014/main" id="{AB758A93-13CE-3D75-6D95-3CE280360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658813"/>
            <a:ext cx="78438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endParaRPr lang="en-US" altLang="en-US" sz="1600" b="1">
              <a:solidFill>
                <a:srgbClr val="CA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1600">
              <a:solidFill>
                <a:schemeClr val="bg1"/>
              </a:solidFill>
              <a:latin typeface="Raleway ExtraBold" pitchFamily="2" charset="0"/>
            </a:endParaRPr>
          </a:p>
        </p:txBody>
      </p:sp>
      <p:sp>
        <p:nvSpPr>
          <p:cNvPr id="27" name="Подзаголовок 2">
            <a:extLst>
              <a:ext uri="{FF2B5EF4-FFF2-40B4-BE49-F238E27FC236}">
                <a16:creationId xmlns:a16="http://schemas.microsoft.com/office/drawing/2014/main" id="{9308AACF-AFE9-389E-ACCC-751404417261}"/>
              </a:ext>
            </a:extLst>
          </p:cNvPr>
          <p:cNvSpPr txBox="1">
            <a:spLocks/>
          </p:cNvSpPr>
          <p:nvPr/>
        </p:nvSpPr>
        <p:spPr>
          <a:xfrm>
            <a:off x="1874838" y="1747838"/>
            <a:ext cx="8462962" cy="4068762"/>
          </a:xfrm>
          <a:prstGeom prst="rect">
            <a:avLst/>
          </a:prstGeom>
        </p:spPr>
        <p:txBody>
          <a:bodyPr spcCol="18000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This information should draw from the Summary paragraph in your memo.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Should contain the overall objective.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Slide should not exceed three to four bullets.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>
            <a:extLst>
              <a:ext uri="{FF2B5EF4-FFF2-40B4-BE49-F238E27FC236}">
                <a16:creationId xmlns:a16="http://schemas.microsoft.com/office/drawing/2014/main" id="{13341889-2DA6-EB1F-97DA-648938382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658813"/>
            <a:ext cx="78438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eaLnBrk="1" hangingPunct="1"/>
            <a:r>
              <a:rPr lang="en-US" alt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endParaRPr lang="en-US" altLang="en-US" sz="1600" b="1" dirty="0">
              <a:solidFill>
                <a:srgbClr val="CA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1600" dirty="0">
              <a:solidFill>
                <a:schemeClr val="bg1"/>
              </a:solidFill>
              <a:latin typeface="Raleway ExtraBold" pitchFamily="2" charset="0"/>
            </a:endParaRPr>
          </a:p>
        </p:txBody>
      </p:sp>
      <p:sp>
        <p:nvSpPr>
          <p:cNvPr id="27" name="Подзаголовок 2">
            <a:extLst>
              <a:ext uri="{FF2B5EF4-FFF2-40B4-BE49-F238E27FC236}">
                <a16:creationId xmlns:a16="http://schemas.microsoft.com/office/drawing/2014/main" id="{910FFEE1-6055-B801-F21A-CE90F8D23A17}"/>
              </a:ext>
            </a:extLst>
          </p:cNvPr>
          <p:cNvSpPr txBox="1">
            <a:spLocks/>
          </p:cNvSpPr>
          <p:nvPr/>
        </p:nvSpPr>
        <p:spPr>
          <a:xfrm>
            <a:off x="1874838" y="1747838"/>
            <a:ext cx="8462962" cy="4068762"/>
          </a:xfrm>
          <a:prstGeom prst="rect">
            <a:avLst/>
          </a:prstGeom>
        </p:spPr>
        <p:txBody>
          <a:bodyPr spcCol="18000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This information should draw from the Summary paragraph in your memo.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Should contain the overall objective.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Slide should not exceed three to four bullets.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>
            <a:extLst>
              <a:ext uri="{FF2B5EF4-FFF2-40B4-BE49-F238E27FC236}">
                <a16:creationId xmlns:a16="http://schemas.microsoft.com/office/drawing/2014/main" id="{FFF6A040-D526-33E2-3825-8B8789CA5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063" y="658813"/>
            <a:ext cx="78438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altLang="en-US" sz="1600" b="1">
              <a:solidFill>
                <a:srgbClr val="CA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1600">
              <a:solidFill>
                <a:schemeClr val="bg1"/>
              </a:solidFill>
              <a:latin typeface="Raleway ExtraBold" pitchFamily="2" charset="0"/>
            </a:endParaRPr>
          </a:p>
        </p:txBody>
      </p:sp>
      <p:sp>
        <p:nvSpPr>
          <p:cNvPr id="27" name="Подзаголовок 2">
            <a:extLst>
              <a:ext uri="{FF2B5EF4-FFF2-40B4-BE49-F238E27FC236}">
                <a16:creationId xmlns:a16="http://schemas.microsoft.com/office/drawing/2014/main" id="{2C795B93-2F96-84F9-1D44-3E2E6486E177}"/>
              </a:ext>
            </a:extLst>
          </p:cNvPr>
          <p:cNvSpPr txBox="1">
            <a:spLocks/>
          </p:cNvSpPr>
          <p:nvPr/>
        </p:nvSpPr>
        <p:spPr>
          <a:xfrm>
            <a:off x="1897063" y="1782763"/>
            <a:ext cx="8580437" cy="3887787"/>
          </a:xfrm>
          <a:prstGeom prst="rect">
            <a:avLst/>
          </a:prstGeom>
        </p:spPr>
        <p:txBody>
          <a:bodyPr spcCol="18000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This should cover the major points in the Background section of your memo.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Should also state the origin of that action (City Council request; Mayor’s initiative, etc.)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Should communicate the importance or relevance of the code/policy amendment or adoption.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>
            <a:extLst>
              <a:ext uri="{FF2B5EF4-FFF2-40B4-BE49-F238E27FC236}">
                <a16:creationId xmlns:a16="http://schemas.microsoft.com/office/drawing/2014/main" id="{1A59EEF8-DB9D-F2D6-2074-9403C0A28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063" y="658813"/>
            <a:ext cx="78438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endParaRPr lang="en-US" altLang="en-US" sz="1600" b="1">
              <a:solidFill>
                <a:srgbClr val="CA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1600">
              <a:solidFill>
                <a:schemeClr val="bg1"/>
              </a:solidFill>
              <a:latin typeface="Raleway ExtraBold" pitchFamily="2" charset="0"/>
            </a:endParaRPr>
          </a:p>
        </p:txBody>
      </p:sp>
      <p:sp>
        <p:nvSpPr>
          <p:cNvPr id="27" name="Подзаголовок 2">
            <a:extLst>
              <a:ext uri="{FF2B5EF4-FFF2-40B4-BE49-F238E27FC236}">
                <a16:creationId xmlns:a16="http://schemas.microsoft.com/office/drawing/2014/main" id="{BD3B618A-78EB-8A6B-9700-062CDF47ADBD}"/>
              </a:ext>
            </a:extLst>
          </p:cNvPr>
          <p:cNvSpPr txBox="1">
            <a:spLocks/>
          </p:cNvSpPr>
          <p:nvPr/>
        </p:nvSpPr>
        <p:spPr>
          <a:xfrm>
            <a:off x="1897063" y="1414463"/>
            <a:ext cx="8637587" cy="4497387"/>
          </a:xfrm>
          <a:prstGeom prst="rect">
            <a:avLst/>
          </a:prstGeom>
        </p:spPr>
        <p:txBody>
          <a:bodyPr spcCol="18000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Highlight the issues at hand that could be addressed through this policy/code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Stress the need for any updates (how long has it been since this code was updated?)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Cite best practices and or need to align with hierarchy of other codes, statutes or federal mandates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Explain how the proposed ordinance/policy improves or impairs community conditions in any or all of the following: Livability; Economy and Workforce; Civic Engagement; Education; Equity and Accessibility; Social Conditions; Sustainability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Describe the geographic areas that the ordinance/policy impacts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You may need two to three slides for this area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>
            <a:extLst>
              <a:ext uri="{FF2B5EF4-FFF2-40B4-BE49-F238E27FC236}">
                <a16:creationId xmlns:a16="http://schemas.microsoft.com/office/drawing/2014/main" id="{D69A1A5A-81C6-1A17-8649-B1A3EDC05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063" y="658813"/>
            <a:ext cx="9950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REVISIONS </a:t>
            </a:r>
            <a:r>
              <a:rPr lang="en-US" alt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(if applicable)</a:t>
            </a:r>
            <a:endParaRPr lang="en-US" altLang="en-US" sz="2800" b="1">
              <a:solidFill>
                <a:srgbClr val="CA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1600">
              <a:solidFill>
                <a:schemeClr val="bg1"/>
              </a:solidFill>
              <a:latin typeface="Raleway ExtraBold" pitchFamily="2" charset="0"/>
            </a:endParaRPr>
          </a:p>
        </p:txBody>
      </p:sp>
      <p:sp>
        <p:nvSpPr>
          <p:cNvPr id="27" name="Подзаголовок 2">
            <a:extLst>
              <a:ext uri="{FF2B5EF4-FFF2-40B4-BE49-F238E27FC236}">
                <a16:creationId xmlns:a16="http://schemas.microsoft.com/office/drawing/2014/main" id="{D0FBF977-E2E9-6E9B-6A67-5C0B0EAE12AA}"/>
              </a:ext>
            </a:extLst>
          </p:cNvPr>
          <p:cNvSpPr txBox="1">
            <a:spLocks/>
          </p:cNvSpPr>
          <p:nvPr/>
        </p:nvSpPr>
        <p:spPr>
          <a:xfrm>
            <a:off x="1897063" y="1711325"/>
            <a:ext cx="8504237" cy="3902075"/>
          </a:xfrm>
          <a:prstGeom prst="rect">
            <a:avLst/>
          </a:prstGeom>
        </p:spPr>
        <p:txBody>
          <a:bodyPr spcCol="18000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City Code Chapter XX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Amends Article XX</a:t>
            </a: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Place language here</a:t>
            </a: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Justification of the amendment and the intended outcomes of the amendment – include additional info in your notes</a:t>
            </a: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How does this proposed amendment support health, equity and/or sustainability in Tacoma?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Amends Article XX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>
            <a:extLst>
              <a:ext uri="{FF2B5EF4-FFF2-40B4-BE49-F238E27FC236}">
                <a16:creationId xmlns:a16="http://schemas.microsoft.com/office/drawing/2014/main" id="{DD8530AF-BF01-379F-7F69-193114E65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713" y="650875"/>
            <a:ext cx="99504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HEALTH, EQUITY &amp; SUSTAINABILITY ANALYSIS</a:t>
            </a:r>
            <a:endParaRPr lang="en-US" altLang="en-US" b="1">
              <a:solidFill>
                <a:srgbClr val="CA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1600">
              <a:solidFill>
                <a:schemeClr val="bg1"/>
              </a:solidFill>
              <a:latin typeface="Raleway ExtraBold" pitchFamily="2" charset="0"/>
            </a:endParaRPr>
          </a:p>
        </p:txBody>
      </p:sp>
      <p:sp>
        <p:nvSpPr>
          <p:cNvPr id="27" name="Подзаголовок 2">
            <a:extLst>
              <a:ext uri="{FF2B5EF4-FFF2-40B4-BE49-F238E27FC236}">
                <a16:creationId xmlns:a16="http://schemas.microsoft.com/office/drawing/2014/main" id="{62B148FA-A31C-CBDE-A2C6-9841B821F9B2}"/>
              </a:ext>
            </a:extLst>
          </p:cNvPr>
          <p:cNvSpPr txBox="1">
            <a:spLocks/>
          </p:cNvSpPr>
          <p:nvPr/>
        </p:nvSpPr>
        <p:spPr>
          <a:xfrm>
            <a:off x="1890713" y="1709738"/>
            <a:ext cx="8485187" cy="4043362"/>
          </a:xfrm>
          <a:prstGeom prst="rect">
            <a:avLst/>
          </a:prstGeom>
        </p:spPr>
        <p:txBody>
          <a:bodyPr spcCol="18000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Discuss the historically disadvantaged or underrepresented groups that the ordinance/policy/ordinance impacts positively or negatively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Discuss any disproportionate impact the ordinance/policy addresses positively or negatively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Discuss the timeline to demonstrate staff’s diligence to outreach and educate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What about this ordinance/policy ensures it supports health, equity and sustainability in Tacoma? If the ordinance/policy doesn’t explicitly appear to support, justify how maintaining the status quo is of benefit to historically disadvantaged or underserved communities.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>
            <a:extLst>
              <a:ext uri="{FF2B5EF4-FFF2-40B4-BE49-F238E27FC236}">
                <a16:creationId xmlns:a16="http://schemas.microsoft.com/office/drawing/2014/main" id="{7188601C-0C70-726E-AA4E-923404B6D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713" y="650875"/>
            <a:ext cx="9950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OUTREACH</a:t>
            </a:r>
            <a:endParaRPr lang="en-US" altLang="en-US" sz="2800" b="1">
              <a:solidFill>
                <a:srgbClr val="CA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1600">
              <a:solidFill>
                <a:schemeClr val="bg1"/>
              </a:solidFill>
              <a:latin typeface="Raleway ExtraBold" pitchFamily="2" charset="0"/>
            </a:endParaRPr>
          </a:p>
        </p:txBody>
      </p:sp>
      <p:sp>
        <p:nvSpPr>
          <p:cNvPr id="27" name="Подзаголовок 2">
            <a:extLst>
              <a:ext uri="{FF2B5EF4-FFF2-40B4-BE49-F238E27FC236}">
                <a16:creationId xmlns:a16="http://schemas.microsoft.com/office/drawing/2014/main" id="{A1A0B4DF-0355-75EB-1F36-7ECBBD8B3CBC}"/>
              </a:ext>
            </a:extLst>
          </p:cNvPr>
          <p:cNvSpPr txBox="1">
            <a:spLocks/>
          </p:cNvSpPr>
          <p:nvPr/>
        </p:nvSpPr>
        <p:spPr>
          <a:xfrm>
            <a:off x="1890713" y="1343025"/>
            <a:ext cx="8542337" cy="4664075"/>
          </a:xfrm>
          <a:prstGeom prst="rect">
            <a:avLst/>
          </a:prstGeom>
        </p:spPr>
        <p:txBody>
          <a:bodyPr spcCol="18000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Discuss the process for policy or code development here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Discuss the timeline to demonstrate staff’s diligence to outreach and educate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List the # of groups/internal and external stakeholders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Include outreach made to historically underserved or underrepresented communities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List the # of meetings &amp; list the # of comments/feedback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Bullet on topics of discussion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Brief on opposition/controversial areas</a:t>
            </a: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Share where consensus was reached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You may need two to three slides for the outreach areas.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>
            <a:extLst>
              <a:ext uri="{FF2B5EF4-FFF2-40B4-BE49-F238E27FC236}">
                <a16:creationId xmlns:a16="http://schemas.microsoft.com/office/drawing/2014/main" id="{8D384E60-52C7-3F13-B5B3-93CDD698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063" y="658813"/>
            <a:ext cx="9950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King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King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King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King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King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King" pitchFamily="2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  <a:endParaRPr lang="en-US" altLang="en-US" sz="2800" b="1">
              <a:solidFill>
                <a:srgbClr val="CA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1600">
              <a:solidFill>
                <a:schemeClr val="bg1"/>
              </a:solidFill>
              <a:latin typeface="Raleway ExtraBold" pitchFamily="2" charset="0"/>
            </a:endParaRPr>
          </a:p>
        </p:txBody>
      </p:sp>
      <p:sp>
        <p:nvSpPr>
          <p:cNvPr id="27" name="Подзаголовок 2">
            <a:extLst>
              <a:ext uri="{FF2B5EF4-FFF2-40B4-BE49-F238E27FC236}">
                <a16:creationId xmlns:a16="http://schemas.microsoft.com/office/drawing/2014/main" id="{E758A32E-1C8F-073B-FBB0-89DBD45FE6A7}"/>
              </a:ext>
            </a:extLst>
          </p:cNvPr>
          <p:cNvSpPr txBox="1">
            <a:spLocks/>
          </p:cNvSpPr>
          <p:nvPr/>
        </p:nvSpPr>
        <p:spPr>
          <a:xfrm>
            <a:off x="1897063" y="1900238"/>
            <a:ext cx="8459787" cy="1825625"/>
          </a:xfrm>
          <a:prstGeom prst="rect">
            <a:avLst/>
          </a:prstGeom>
        </p:spPr>
        <p:txBody>
          <a:bodyPr spcCol="18000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Council Committee Review – DATE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City Council Consideration – DATE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Ordinance Effective Date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rPr>
              <a:t>Additional Education &amp; Outreach - DATE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de Master 02">
  <a:themeElements>
    <a:clrScheme name="City of Tacoma">
      <a:dk1>
        <a:srgbClr val="000000"/>
      </a:dk1>
      <a:lt1>
        <a:sysClr val="window" lastClr="FFFFFF"/>
      </a:lt1>
      <a:dk2>
        <a:srgbClr val="103C61"/>
      </a:dk2>
      <a:lt2>
        <a:srgbClr val="BBD1E5"/>
      </a:lt2>
      <a:accent1>
        <a:srgbClr val="0078BD"/>
      </a:accent1>
      <a:accent2>
        <a:srgbClr val="76B5DA"/>
      </a:accent2>
      <a:accent3>
        <a:srgbClr val="F39D29"/>
      </a:accent3>
      <a:accent4>
        <a:srgbClr val="948672"/>
      </a:accent4>
      <a:accent5>
        <a:srgbClr val="E8E8E8"/>
      </a:accent5>
      <a:accent6>
        <a:srgbClr val="363436"/>
      </a:accent6>
      <a:hlink>
        <a:srgbClr val="0078BD"/>
      </a:hlink>
      <a:folHlink>
        <a:srgbClr val="90468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39A83744351942993EC62BCFFE3EB4" ma:contentTypeVersion="16" ma:contentTypeDescription="Create a new document." ma:contentTypeScope="" ma:versionID="fef659e310f4017239d9762dc80fb72c">
  <xsd:schema xmlns:xsd="http://www.w3.org/2001/XMLSchema" xmlns:xs="http://www.w3.org/2001/XMLSchema" xmlns:p="http://schemas.microsoft.com/office/2006/metadata/properties" xmlns:ns2="d7ddec76-285b-434d-a231-58074d7e1fb6" xmlns:ns3="6b5aaf8d-f819-44e1-aab7-b64810b9c2f7" xmlns:ns4="216ec0fe-1200-4bc3-9911-f486878172c3" targetNamespace="http://schemas.microsoft.com/office/2006/metadata/properties" ma:root="true" ma:fieldsID="028d094adfd1ab45b64af1ad6ba8477c" ns2:_="" ns3:_="" ns4:_="">
    <xsd:import namespace="d7ddec76-285b-434d-a231-58074d7e1fb6"/>
    <xsd:import namespace="6b5aaf8d-f819-44e1-aab7-b64810b9c2f7"/>
    <xsd:import namespace="216ec0fe-1200-4bc3-9911-f486878172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ddec76-285b-434d-a231-58074d7e1f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aebaa3-270b-4a77-b589-d12dc3cc14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aaf8d-f819-44e1-aab7-b64810b9c2f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6ec0fe-1200-4bc3-9911-f486878172c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3ef29612-05b1-4712-8881-efd968cbc966}" ma:internalName="TaxCatchAll" ma:showField="CatchAllData" ma:web="6b5aaf8d-f819-44e1-aab7-b64810b9c2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B5A893-28D8-492A-BBB0-B1F48CBEE8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0641CF-6931-4C09-BB54-A9060CC5E8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ddec76-285b-434d-a231-58074d7e1fb6"/>
    <ds:schemaRef ds:uri="6b5aaf8d-f819-44e1-aab7-b64810b9c2f7"/>
    <ds:schemaRef ds:uri="216ec0fe-1200-4bc3-9911-f486878172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2670</TotalTime>
  <Words>1124</Words>
  <Application>Microsoft Office PowerPoint</Application>
  <PresentationFormat>Widescreen</PresentationFormat>
  <Paragraphs>105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King</vt:lpstr>
      <vt:lpstr>Raleway ExtraBold</vt:lpstr>
      <vt:lpstr>Slide Master 02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Butterfield, Lia</cp:lastModifiedBy>
  <cp:revision>228</cp:revision>
  <cp:lastPrinted>2017-11-28T19:10:29Z</cp:lastPrinted>
  <dcterms:created xsi:type="dcterms:W3CDTF">2016-12-07T06:54:28Z</dcterms:created>
  <dcterms:modified xsi:type="dcterms:W3CDTF">2025-02-11T15:59:44Z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Id">
    <vt:lpwstr>0x010100ECBCC1B4BB8B4440B248702DE534F4C7</vt:lpwstr>
  </property>
</Properties>
</file>